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6" r:id="rId12"/>
    <p:sldId id="268" r:id="rId13"/>
    <p:sldId id="269" r:id="rId14"/>
    <p:sldId id="270" r:id="rId15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2641"/>
    <a:srgbClr val="2132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3" d="100"/>
          <a:sy n="63" d="100"/>
        </p:scale>
        <p:origin x="629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8C8F8-7649-F471-DDCF-CE2EFA025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000" y="1496484"/>
            <a:ext cx="121920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A1A747-05B7-5A90-32DB-60A8F325F7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0" y="4802717"/>
            <a:ext cx="12192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330CD-451A-1E51-7C77-D048C1CCC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4001F-7FF2-9C9C-FB11-C5F38B171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6A6D9-6952-7D13-09A7-08D1F85F4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205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F03CC-4120-664B-D194-9671C6AB9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9C0D41-E737-8203-7268-7A369B309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5C0D4-77F9-5D3A-35A3-17CA70589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37999-5E45-517B-B8D4-32884A2D8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6716C-8EB6-278C-D715-2506D647B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189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306B96-635A-3D73-15EE-73330AACBA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633200" y="486834"/>
            <a:ext cx="350520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0CC03E-EE04-7716-7C92-8121BA74A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17600" y="486834"/>
            <a:ext cx="10312400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527B0-6D33-9214-C8FE-CEC6FD863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A77D8-1E11-44C8-BF4F-BB64C0C4B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42552-2496-44BE-6DD9-B9EB0A7A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90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34158-DF3C-779E-4B60-4D392A36D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999D5-34EF-BB91-C2FD-982CB8270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C9AAC-2DB7-7725-9951-5904133F6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525F8-C4DA-F515-1590-2076872D0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0F4E7-81C4-333F-22EC-23203D778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33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1411E-819F-5BA1-DC2B-188982A55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133" y="2279652"/>
            <a:ext cx="1402080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2A550-255D-ADE0-9F86-EFAE31EC9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9133" y="6119285"/>
            <a:ext cx="1402080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3E7D6-358C-6F8A-C965-70AEBE72C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BCF1E-68DD-B1AF-6649-11C8F6999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69372-868F-3311-BADF-3068E422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0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81242-991C-5A49-F85E-7073C73AA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4E11E-953C-BCE6-1CCF-4A95F7D7C5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7600" y="2434167"/>
            <a:ext cx="69088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B95D2B-6B40-A6E4-A468-10E85B8156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29600" y="2434167"/>
            <a:ext cx="69088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E91073-EE7E-4301-1673-A9ACCE7A1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F47528-A227-1E3C-C086-212F34D78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046713-C599-9E8B-AE6E-068679AE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837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2BA92-E2B6-0C42-4CBC-E26E59661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717" y="486834"/>
            <a:ext cx="140208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8BD28-48D9-412C-26BB-DC4802C1B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9718" y="2241551"/>
            <a:ext cx="6877049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A14C91-742F-6F78-FF0A-019DA4FC0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9718" y="3340100"/>
            <a:ext cx="687704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1B7BF9-3E0F-151A-2677-D29868C27C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229600" y="2241551"/>
            <a:ext cx="6910917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28CE46-9D5B-D483-0E3D-5CFF14FFD7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229600" y="3340100"/>
            <a:ext cx="691091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9382E0-7186-0FB7-4661-3B608277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F06C47-DC42-2530-D69D-F134A276D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20A9EF-D00F-D13B-F40B-78CD48678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433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1B0E3-B6C7-0CA3-E9CF-B1FB0DCE6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500BC5-E033-DE46-43DE-5F7A24E54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DB4B13-4785-A10B-22FD-83FF9A123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CA1AE0-BE67-BAEB-D3F1-B5AFA84F4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33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CD5D9D-AEB2-93D6-B832-7C9A5B323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CE7A3-BF6F-6A9B-5E85-A33849AA9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79F8A-1F89-B054-3AAD-F9D8DBEEB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49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6DABF-38AE-E428-EDAC-1C3FDC995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718" y="609600"/>
            <a:ext cx="5242983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723D7-35BF-62F4-C47C-E2FF81035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917" y="1316567"/>
            <a:ext cx="822960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69DFE1-6994-EE8F-B9A5-D69185254A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9718" y="2743200"/>
            <a:ext cx="5242983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8A039-8FB5-1C8B-CBCB-B4627EC64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78EE0-8934-FF6A-4C33-CFE6D9F19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173997-6CF4-93D6-40E0-AC978816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22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37E1F-E347-AB9F-5049-8DD216ED4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718" y="609600"/>
            <a:ext cx="5242983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421DD3-5E9B-C386-2E67-0FE384D6F0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910917" y="1316567"/>
            <a:ext cx="8229600" cy="6498167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2C86A-078A-B142-357C-B96A019EC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9718" y="2743200"/>
            <a:ext cx="5242983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C9B7C7-4E43-887A-43B1-3099CAC77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8789D-AFC2-25B6-98F8-F8996BF08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0B0105-FC11-E907-B1CD-53EDE2794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59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A5755A-0F9C-36CF-1FF1-90074EF92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86834"/>
            <a:ext cx="140208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2E5E1-88FA-5EF4-2E9E-D3DB5DE3A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7600" y="2434167"/>
            <a:ext cx="140208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0E7A5-E99C-FD46-2000-171E37E53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176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01BE4-891F-BC4F-DA1C-A66169F90C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F73DE-7053-B857-7918-27EDEC4E7F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0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43697" b="24370"/>
          <a:stretch>
            <a:fillRect/>
          </a:stretch>
        </p:blipFill>
        <p:spPr>
          <a:xfrm>
            <a:off x="11176" y="3733800"/>
            <a:ext cx="16233648" cy="5410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37A27A-591B-2132-EDCF-A264D1F5AA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111" t="22500" r="11111" b="23333"/>
          <a:stretch>
            <a:fillRect/>
          </a:stretch>
        </p:blipFill>
        <p:spPr>
          <a:xfrm>
            <a:off x="1422400" y="239762"/>
            <a:ext cx="4038600" cy="31242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2DB9660-05F1-5B59-C121-FA0CEF3A1D8E}"/>
              </a:ext>
            </a:extLst>
          </p:cNvPr>
          <p:cNvSpPr/>
          <p:nvPr/>
        </p:nvSpPr>
        <p:spPr>
          <a:xfrm>
            <a:off x="5765800" y="566243"/>
            <a:ext cx="8456162" cy="280076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>
                <a:ln w="0"/>
                <a:solidFill>
                  <a:srgbClr val="0C264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SemiLight SemiConde" panose="020B0502040204020203" pitchFamily="34" charset="0"/>
              </a:rPr>
              <a:t>SOSE&amp;T, GGV</a:t>
            </a:r>
          </a:p>
          <a:p>
            <a:pPr algn="ctr"/>
            <a:r>
              <a:rPr lang="en-US" sz="8800" b="1" dirty="0">
                <a:ln w="0"/>
                <a:solidFill>
                  <a:srgbClr val="0C264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SemiLight SemiConde" panose="020B0502040204020203" pitchFamily="34" charset="0"/>
              </a:rPr>
              <a:t>Department of CSE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2941"/>
          <a:stretch>
            <a:fillRect/>
          </a:stretch>
        </p:blipFill>
        <p:spPr>
          <a:xfrm>
            <a:off x="0" y="38100"/>
            <a:ext cx="16256000" cy="91059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3348"/>
          <a:stretch>
            <a:fillRect/>
          </a:stretch>
        </p:blipFill>
        <p:spPr>
          <a:xfrm>
            <a:off x="0" y="38100"/>
            <a:ext cx="16256000" cy="91059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3781"/>
          <a:stretch>
            <a:fillRect/>
          </a:stretch>
        </p:blipFill>
        <p:spPr>
          <a:xfrm>
            <a:off x="0" y="38100"/>
            <a:ext cx="16256000" cy="91059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2941"/>
          <a:stretch>
            <a:fillRect/>
          </a:stretch>
        </p:blipFill>
        <p:spPr>
          <a:xfrm>
            <a:off x="0" y="38100"/>
            <a:ext cx="16256000" cy="91059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47BC300-A61F-AAEF-1673-3B5C28AEC0DB}"/>
              </a:ext>
            </a:extLst>
          </p:cNvPr>
          <p:cNvSpPr/>
          <p:nvPr/>
        </p:nvSpPr>
        <p:spPr>
          <a:xfrm>
            <a:off x="2794000" y="685800"/>
            <a:ext cx="10668000" cy="1323439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dirty="0">
                <a:ln w="0"/>
                <a:solidFill>
                  <a:srgbClr val="0C264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Bold Condensed" panose="020B0502040204020203" pitchFamily="34" charset="0"/>
              </a:rPr>
              <a:t>‘ESC’ : THE USER INTERFACE</a:t>
            </a:r>
            <a:endParaRPr lang="en-US" sz="8000" b="1" cap="none" spc="0" dirty="0">
              <a:ln w="0"/>
              <a:solidFill>
                <a:srgbClr val="0C264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SemiBold Condensed" panose="020B0502040204020203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2941"/>
          <a:stretch>
            <a:fillRect/>
          </a:stretch>
        </p:blipFill>
        <p:spPr>
          <a:xfrm>
            <a:off x="0" y="38100"/>
            <a:ext cx="16256000" cy="91059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2941"/>
          <a:stretch>
            <a:fillRect/>
          </a:stretch>
        </p:blipFill>
        <p:spPr>
          <a:xfrm>
            <a:off x="-25400" y="0"/>
            <a:ext cx="162814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3333"/>
          <a:stretch>
            <a:fillRect/>
          </a:stretch>
        </p:blipFill>
        <p:spPr>
          <a:xfrm>
            <a:off x="-25400" y="0"/>
            <a:ext cx="16281400" cy="9144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27527E1-0B72-4044-23FC-74CD33A54D46}"/>
              </a:ext>
            </a:extLst>
          </p:cNvPr>
          <p:cNvSpPr/>
          <p:nvPr/>
        </p:nvSpPr>
        <p:spPr>
          <a:xfrm>
            <a:off x="12623800" y="7620000"/>
            <a:ext cx="3124200" cy="9541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r>
              <a:rPr lang="en-US" sz="2800" dirty="0">
                <a:ln w="0"/>
                <a:solidFill>
                  <a:srgbClr val="21324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Enron E-mail Spam/Ham Dataset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1" b="3320"/>
          <a:stretch>
            <a:fillRect/>
          </a:stretch>
        </p:blipFill>
        <p:spPr>
          <a:xfrm>
            <a:off x="0" y="0"/>
            <a:ext cx="16256000" cy="91059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2521"/>
          <a:stretch>
            <a:fillRect/>
          </a:stretch>
        </p:blipFill>
        <p:spPr>
          <a:xfrm>
            <a:off x="2032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78062"/>
          <a:stretch>
            <a:fillRect/>
          </a:stretch>
        </p:blipFill>
        <p:spPr>
          <a:xfrm>
            <a:off x="0" y="0"/>
            <a:ext cx="16256000" cy="2057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C9FBC2-11BE-CA84-54A1-D9527FB9A2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7503"/>
          <a:stretch>
            <a:fillRect/>
          </a:stretch>
        </p:blipFill>
        <p:spPr>
          <a:xfrm>
            <a:off x="0" y="571"/>
            <a:ext cx="16256000" cy="20568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9FD4A0-828A-B28A-3D90-4464858CCC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1668"/>
          <a:stretch>
            <a:fillRect/>
          </a:stretch>
        </p:blipFill>
        <p:spPr>
          <a:xfrm>
            <a:off x="0" y="5638799"/>
            <a:ext cx="16256000" cy="35046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F025E5-5604-D74A-E04C-A79DE505AB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187" t="22501" r="37810" b="38330"/>
          <a:stretch>
            <a:fillRect/>
          </a:stretch>
        </p:blipFill>
        <p:spPr>
          <a:xfrm>
            <a:off x="3098800" y="2057400"/>
            <a:ext cx="8458200" cy="35813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7FAA7B7-8492-DA7B-FF4E-74C46A6FE935}"/>
              </a:ext>
            </a:extLst>
          </p:cNvPr>
          <p:cNvSpPr/>
          <p:nvPr/>
        </p:nvSpPr>
        <p:spPr>
          <a:xfrm>
            <a:off x="3632200" y="4248834"/>
            <a:ext cx="3607815" cy="646331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33,716 E-mails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3348"/>
          <a:stretch>
            <a:fillRect/>
          </a:stretch>
        </p:blipFill>
        <p:spPr>
          <a:xfrm>
            <a:off x="0" y="38100"/>
            <a:ext cx="16256000" cy="9105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2941"/>
          <a:stretch>
            <a:fillRect/>
          </a:stretch>
        </p:blipFill>
        <p:spPr>
          <a:xfrm>
            <a:off x="0" y="38100"/>
            <a:ext cx="16256000" cy="91059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3781"/>
          <a:stretch>
            <a:fillRect/>
          </a:stretch>
        </p:blipFill>
        <p:spPr>
          <a:xfrm>
            <a:off x="0" y="38100"/>
            <a:ext cx="16256000" cy="91059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</TotalTime>
  <Words>23</Words>
  <Application>Microsoft Office PowerPoint</Application>
  <PresentationFormat>Custom</PresentationFormat>
  <Paragraphs>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Bahnschrift SemiBold Condensed</vt:lpstr>
      <vt:lpstr>Bahnschrift SemiLight SemiConde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Suraj Singhania</dc:creator>
  <cp:lastModifiedBy>Suraj Singhania</cp:lastModifiedBy>
  <cp:revision>4</cp:revision>
  <dcterms:created xsi:type="dcterms:W3CDTF">2006-08-16T00:00:00Z</dcterms:created>
  <dcterms:modified xsi:type="dcterms:W3CDTF">2026-02-19T16:38:42Z</dcterms:modified>
</cp:coreProperties>
</file>

<file path=docProps/thumbnail.jpeg>
</file>